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54156693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мая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8294" y="203542"/>
            <a:ext cx="469429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мая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порывы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7-9, днем 23-25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14 мая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14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-9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9-11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28043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12 мая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7878853"/>
              </p:ext>
            </p:extLst>
          </p:nvPr>
        </p:nvGraphicFramePr>
        <p:xfrm>
          <a:off x="5049291" y="3985118"/>
          <a:ext cx="4613617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194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1083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1083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407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125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0.260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99231" y="2230188"/>
            <a:ext cx="4657796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13 мая, ночью 14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2026 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</a:t>
            </a:r>
            <a:r>
              <a:rPr lang="ru-RU" altLang="en-US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В целом по городу ожидается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06541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71530" y="610493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Тілеубергенова А.А./Проненко В.В.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8086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65861</TotalTime>
  <Words>600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7097</cp:revision>
  <cp:lastPrinted>2021-02-03T11:37:00Z</cp:lastPrinted>
  <dcterms:created xsi:type="dcterms:W3CDTF">2018-03-27T06:03:00Z</dcterms:created>
  <dcterms:modified xsi:type="dcterms:W3CDTF">2026-05-12T07:10:42Z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